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58" r:id="rId2"/>
    <p:sldMasterId id="2147483770" r:id="rId3"/>
    <p:sldMasterId id="2147483818" r:id="rId4"/>
    <p:sldMasterId id="2147484136" r:id="rId5"/>
  </p:sldMasterIdLst>
  <p:notesMasterIdLst>
    <p:notesMasterId r:id="rId23"/>
  </p:notesMasterIdLst>
  <p:sldIdLst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</p:sldIdLst>
  <p:sldSz cx="9144000" cy="5143500" type="screen16x9"/>
  <p:notesSz cx="6807200" cy="9939338"/>
  <p:defaultTextStyle>
    <a:defPPr>
      <a:defRPr lang="en-US"/>
    </a:defPPr>
    <a:lvl1pPr marL="0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6086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2142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8157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4222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0287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76217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22354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68345" algn="l" defTabSz="892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BC9BFF"/>
    <a:srgbClr val="CC99FF"/>
    <a:srgbClr val="376A92"/>
    <a:srgbClr val="376CA0"/>
    <a:srgbClr val="3763A0"/>
    <a:srgbClr val="3770A9"/>
    <a:srgbClr val="377094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68" autoAdjust="0"/>
    <p:restoredTop sz="92518" autoAdjust="0"/>
  </p:normalViewPr>
  <p:slideViewPr>
    <p:cSldViewPr>
      <p:cViewPr varScale="1">
        <p:scale>
          <a:sx n="91" d="100"/>
          <a:sy n="91" d="100"/>
        </p:scale>
        <p:origin x="-9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9C6F4CAE-254E-45B8-BB2E-E450D09DB442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F952616F-BD9B-4865-96D5-8EE330490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7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2142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46086" algn="l" defTabSz="892142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892142" algn="l" defTabSz="892142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38157" algn="l" defTabSz="892142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784222" algn="l" defTabSz="892142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30287" algn="l" defTabSz="892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6217" algn="l" defTabSz="892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2354" algn="l" defTabSz="892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68345" algn="l" defTabSz="892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6917" tIns="33620" rIns="66917" bIns="33620"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6917" tIns="33620" rIns="66917" bIns="33620"/>
          <a:lstStyle>
            <a:lvl1pPr marL="0" indent="0" algn="ctr">
              <a:buNone/>
              <a:defRPr sz="1800"/>
            </a:lvl1pPr>
            <a:lvl2pPr marL="334664" indent="0" algn="ctr">
              <a:buNone/>
              <a:defRPr sz="1500"/>
            </a:lvl2pPr>
            <a:lvl3pPr marL="669579" indent="0" algn="ctr">
              <a:buNone/>
              <a:defRPr sz="1400"/>
            </a:lvl3pPr>
            <a:lvl4pPr marL="1004450" indent="0" algn="ctr">
              <a:buNone/>
              <a:defRPr sz="1200"/>
            </a:lvl4pPr>
            <a:lvl5pPr marL="1339058" indent="0" algn="ctr">
              <a:buNone/>
              <a:defRPr sz="1200"/>
            </a:lvl5pPr>
            <a:lvl6pPr marL="1673789" indent="0" algn="ctr">
              <a:buNone/>
              <a:defRPr sz="1200"/>
            </a:lvl6pPr>
            <a:lvl7pPr marL="2008629" indent="0" algn="ctr">
              <a:buNone/>
              <a:defRPr sz="1200"/>
            </a:lvl7pPr>
            <a:lvl8pPr marL="2343353" indent="0" algn="ctr">
              <a:buNone/>
              <a:defRPr sz="1200"/>
            </a:lvl8pPr>
            <a:lvl9pPr marL="267804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3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17" tIns="33620" rIns="66917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121" y="274494"/>
            <a:ext cx="1971675" cy="4358879"/>
          </a:xfrm>
          <a:prstGeom prst="rect">
            <a:avLst/>
          </a:prstGeom>
        </p:spPr>
        <p:txBody>
          <a:bodyPr vert="eaVert" lIns="66917" tIns="33620" rIns="66917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4494"/>
            <a:ext cx="5800725" cy="4358879"/>
          </a:xfrm>
          <a:prstGeom prst="rect">
            <a:avLst/>
          </a:prstGeom>
        </p:spPr>
        <p:txBody>
          <a:bodyPr vert="eaVert"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4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6948" tIns="33620" rIns="66948" bIns="33620"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6948" tIns="33620" rIns="66948" bIns="33620"/>
          <a:lstStyle>
            <a:lvl1pPr marL="0" indent="0" algn="ctr">
              <a:buNone/>
              <a:defRPr sz="1800"/>
            </a:lvl1pPr>
            <a:lvl2pPr marL="334821" indent="0" algn="ctr">
              <a:buNone/>
              <a:defRPr sz="1500"/>
            </a:lvl2pPr>
            <a:lvl3pPr marL="669930" indent="0" algn="ctr">
              <a:buNone/>
              <a:defRPr sz="1400"/>
            </a:lvl3pPr>
            <a:lvl4pPr marL="1004972" indent="0" algn="ctr">
              <a:buNone/>
              <a:defRPr sz="1200"/>
            </a:lvl4pPr>
            <a:lvl5pPr marL="1339763" indent="0" algn="ctr">
              <a:buNone/>
              <a:defRPr sz="1200"/>
            </a:lvl5pPr>
            <a:lvl6pPr marL="1674648" indent="0" algn="ctr">
              <a:buNone/>
              <a:defRPr sz="1200"/>
            </a:lvl6pPr>
            <a:lvl7pPr marL="2009661" indent="0" algn="ctr">
              <a:buNone/>
              <a:defRPr sz="1200"/>
            </a:lvl7pPr>
            <a:lvl8pPr marL="2344586" indent="0" algn="ctr">
              <a:buNone/>
              <a:defRPr sz="1200"/>
            </a:lvl8pPr>
            <a:lvl9pPr marL="267947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827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48" tIns="33620" rIns="66948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86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947"/>
            <a:ext cx="7886700" cy="2139553"/>
          </a:xfrm>
          <a:prstGeom prst="rect">
            <a:avLst/>
          </a:prstGeom>
        </p:spPr>
        <p:txBody>
          <a:bodyPr lIns="66948" tIns="33620" rIns="66948" bIns="33620"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6948" tIns="33620" rIns="66948" bIns="3362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4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69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49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397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74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096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4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79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5389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48" tIns="33620" rIns="66948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499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6948" tIns="33620" rIns="66948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6948" tIns="33620" rIns="66948" bIns="33620" anchor="b"/>
          <a:lstStyle>
            <a:lvl1pPr marL="0" indent="0">
              <a:buNone/>
              <a:defRPr sz="1800" b="1"/>
            </a:lvl1pPr>
            <a:lvl2pPr marL="334821" indent="0">
              <a:buNone/>
              <a:defRPr sz="1500" b="1"/>
            </a:lvl2pPr>
            <a:lvl3pPr marL="669930" indent="0">
              <a:buNone/>
              <a:defRPr sz="1400" b="1"/>
            </a:lvl3pPr>
            <a:lvl4pPr marL="1004972" indent="0">
              <a:buNone/>
              <a:defRPr sz="1200" b="1"/>
            </a:lvl4pPr>
            <a:lvl5pPr marL="1339763" indent="0">
              <a:buNone/>
              <a:defRPr sz="1200" b="1"/>
            </a:lvl5pPr>
            <a:lvl6pPr marL="1674648" indent="0">
              <a:buNone/>
              <a:defRPr sz="1200" b="1"/>
            </a:lvl6pPr>
            <a:lvl7pPr marL="2009661" indent="0">
              <a:buNone/>
              <a:defRPr sz="1200" b="1"/>
            </a:lvl7pPr>
            <a:lvl8pPr marL="2344586" indent="0">
              <a:buNone/>
              <a:defRPr sz="1200" b="1"/>
            </a:lvl8pPr>
            <a:lvl9pPr marL="267947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6948" tIns="33620" rIns="66948" bIns="33620" anchor="b"/>
          <a:lstStyle>
            <a:lvl1pPr marL="0" indent="0">
              <a:buNone/>
              <a:defRPr sz="1800" b="1"/>
            </a:lvl1pPr>
            <a:lvl2pPr marL="334821" indent="0">
              <a:buNone/>
              <a:defRPr sz="1500" b="1"/>
            </a:lvl2pPr>
            <a:lvl3pPr marL="669930" indent="0">
              <a:buNone/>
              <a:defRPr sz="1400" b="1"/>
            </a:lvl3pPr>
            <a:lvl4pPr marL="1004972" indent="0">
              <a:buNone/>
              <a:defRPr sz="1200" b="1"/>
            </a:lvl4pPr>
            <a:lvl5pPr marL="1339763" indent="0">
              <a:buNone/>
              <a:defRPr sz="1200" b="1"/>
            </a:lvl5pPr>
            <a:lvl6pPr marL="1674648" indent="0">
              <a:buNone/>
              <a:defRPr sz="1200" b="1"/>
            </a:lvl6pPr>
            <a:lvl7pPr marL="2009661" indent="0">
              <a:buNone/>
              <a:defRPr sz="1200" b="1"/>
            </a:lvl7pPr>
            <a:lvl8pPr marL="2344586" indent="0">
              <a:buNone/>
              <a:defRPr sz="1200" b="1"/>
            </a:lvl8pPr>
            <a:lvl9pPr marL="267947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91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48" tIns="33620" rIns="66948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509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069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6948" tIns="33620" rIns="66948" bIns="336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12"/>
            <a:ext cx="4629150" cy="3655219"/>
          </a:xfrm>
          <a:prstGeom prst="rect">
            <a:avLst/>
          </a:prstGeom>
        </p:spPr>
        <p:txBody>
          <a:bodyPr lIns="66948" tIns="33620" rIns="66948" bIns="3362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6948" tIns="33620" rIns="66948" bIns="33620"/>
          <a:lstStyle>
            <a:lvl1pPr marL="0" indent="0">
              <a:buNone/>
              <a:defRPr sz="1200"/>
            </a:lvl1pPr>
            <a:lvl2pPr marL="334821" indent="0">
              <a:buNone/>
              <a:defRPr sz="1100"/>
            </a:lvl2pPr>
            <a:lvl3pPr marL="669930" indent="0">
              <a:buNone/>
              <a:defRPr sz="900"/>
            </a:lvl3pPr>
            <a:lvl4pPr marL="1004972" indent="0">
              <a:buNone/>
              <a:defRPr sz="800"/>
            </a:lvl4pPr>
            <a:lvl5pPr marL="1339763" indent="0">
              <a:buNone/>
              <a:defRPr sz="800"/>
            </a:lvl5pPr>
            <a:lvl6pPr marL="1674648" indent="0">
              <a:buNone/>
              <a:defRPr sz="800"/>
            </a:lvl6pPr>
            <a:lvl7pPr marL="2009661" indent="0">
              <a:buNone/>
              <a:defRPr sz="800"/>
            </a:lvl7pPr>
            <a:lvl8pPr marL="2344586" indent="0">
              <a:buNone/>
              <a:defRPr sz="800"/>
            </a:lvl8pPr>
            <a:lvl9pPr marL="267947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495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17" tIns="33620" rIns="66917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9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6948" tIns="33620" rIns="66948" bIns="336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1212"/>
            <a:ext cx="4629150" cy="3655219"/>
          </a:xfrm>
          <a:prstGeom prst="rect">
            <a:avLst/>
          </a:prstGeom>
        </p:spPr>
        <p:txBody>
          <a:bodyPr lIns="66948" tIns="33620" rIns="66948" bIns="33620"/>
          <a:lstStyle>
            <a:lvl1pPr marL="0" indent="0">
              <a:buNone/>
              <a:defRPr sz="2400"/>
            </a:lvl1pPr>
            <a:lvl2pPr marL="334821" indent="0">
              <a:buNone/>
              <a:defRPr sz="2100"/>
            </a:lvl2pPr>
            <a:lvl3pPr marL="669930" indent="0">
              <a:buNone/>
              <a:defRPr sz="1800"/>
            </a:lvl3pPr>
            <a:lvl4pPr marL="1004972" indent="0">
              <a:buNone/>
              <a:defRPr sz="1500"/>
            </a:lvl4pPr>
            <a:lvl5pPr marL="1339763" indent="0">
              <a:buNone/>
              <a:defRPr sz="1500"/>
            </a:lvl5pPr>
            <a:lvl6pPr marL="1674648" indent="0">
              <a:buNone/>
              <a:defRPr sz="1500"/>
            </a:lvl6pPr>
            <a:lvl7pPr marL="2009661" indent="0">
              <a:buNone/>
              <a:defRPr sz="1500"/>
            </a:lvl7pPr>
            <a:lvl8pPr marL="2344586" indent="0">
              <a:buNone/>
              <a:defRPr sz="1500"/>
            </a:lvl8pPr>
            <a:lvl9pPr marL="2679473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6948" tIns="33620" rIns="66948" bIns="33620"/>
          <a:lstStyle>
            <a:lvl1pPr marL="0" indent="0">
              <a:buNone/>
              <a:defRPr sz="1200"/>
            </a:lvl1pPr>
            <a:lvl2pPr marL="334821" indent="0">
              <a:buNone/>
              <a:defRPr sz="1100"/>
            </a:lvl2pPr>
            <a:lvl3pPr marL="669930" indent="0">
              <a:buNone/>
              <a:defRPr sz="900"/>
            </a:lvl3pPr>
            <a:lvl4pPr marL="1004972" indent="0">
              <a:buNone/>
              <a:defRPr sz="800"/>
            </a:lvl4pPr>
            <a:lvl5pPr marL="1339763" indent="0">
              <a:buNone/>
              <a:defRPr sz="800"/>
            </a:lvl5pPr>
            <a:lvl6pPr marL="1674648" indent="0">
              <a:buNone/>
              <a:defRPr sz="800"/>
            </a:lvl6pPr>
            <a:lvl7pPr marL="2009661" indent="0">
              <a:buNone/>
              <a:defRPr sz="800"/>
            </a:lvl7pPr>
            <a:lvl8pPr marL="2344586" indent="0">
              <a:buNone/>
              <a:defRPr sz="800"/>
            </a:lvl8pPr>
            <a:lvl9pPr marL="267947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733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48" tIns="33620" rIns="66948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2466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121" y="274487"/>
            <a:ext cx="1971675" cy="4358879"/>
          </a:xfrm>
          <a:prstGeom prst="rect">
            <a:avLst/>
          </a:prstGeom>
        </p:spPr>
        <p:txBody>
          <a:bodyPr vert="eaVert" lIns="66948" tIns="33620" rIns="66948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4487"/>
            <a:ext cx="5800725" cy="4358879"/>
          </a:xfrm>
          <a:prstGeom prst="rect">
            <a:avLst/>
          </a:prstGeom>
        </p:spPr>
        <p:txBody>
          <a:bodyPr vert="eaVert" lIns="66948" tIns="33620" rIns="66948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ECDD6BA6-602E-324D-9C3F-31AB4F674F86}" type="datetimeFigureOut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11/8/2017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48" tIns="33620" rIns="66948" bIns="33620"/>
          <a:lstStyle/>
          <a:p>
            <a:pPr defTabSz="669930"/>
            <a:fld id="{0E7649D6-73D9-0C43-AEF8-608BFE8CD2CE}" type="slidenum">
              <a:rPr lang="en-US" sz="14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669930"/>
              <a:t>‹#›</a:t>
            </a:fld>
            <a:endParaRPr lang="en-US" sz="14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4831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>
            <a:spLocks noGrp="1"/>
          </p:cNvSpPr>
          <p:nvPr>
            <p:ph type="title"/>
          </p:nvPr>
        </p:nvSpPr>
        <p:spPr>
          <a:xfrm>
            <a:off x="1143000" y="842408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47823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2615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>
            <a:spLocks noGrp="1"/>
          </p:cNvSpPr>
          <p:nvPr>
            <p:ph type="title"/>
          </p:nvPr>
        </p:nvSpPr>
        <p:spPr>
          <a:xfrm>
            <a:off x="623888" y="1282940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88" y="3442098"/>
            <a:ext cx="7886700" cy="112514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38222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99873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>
            <a:spLocks noGrp="1"/>
          </p:cNvSpPr>
          <p:nvPr>
            <p:ph type="title"/>
          </p:nvPr>
        </p:nvSpPr>
        <p:spPr>
          <a:xfrm>
            <a:off x="630302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30300" y="1260874"/>
            <a:ext cx="3868343" cy="61793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2" y="1260874"/>
            <a:ext cx="3887391" cy="61793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70236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58625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7699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958"/>
            <a:ext cx="7886700" cy="2139553"/>
          </a:xfrm>
          <a:prstGeom prst="rect">
            <a:avLst/>
          </a:prstGeom>
        </p:spPr>
        <p:txBody>
          <a:bodyPr lIns="66917" tIns="33620" rIns="66917" bIns="33620"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6917" tIns="33620" rIns="66917" bIns="3362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4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69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4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390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73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08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433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780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88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>
            <a:spLocks noGrp="1"/>
          </p:cNvSpPr>
          <p:nvPr>
            <p:ph type="title"/>
          </p:nvPr>
        </p:nvSpPr>
        <p:spPr>
          <a:xfrm>
            <a:off x="629840" y="342900"/>
            <a:ext cx="2949180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0" y="741205"/>
            <a:ext cx="4629152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26457" indent="-191520">
              <a:defRPr sz="2400"/>
            </a:lvl2pPr>
            <a:lvl3pPr marL="893338" indent="-223448">
              <a:defRPr sz="2400"/>
            </a:lvl3pPr>
            <a:lvl4pPr marL="1272921" indent="-267935">
              <a:defRPr sz="2400"/>
            </a:lvl4pPr>
            <a:lvl5pPr marL="1607965" indent="-267935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476" y="1543052"/>
            <a:ext cx="2949179" cy="28586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22461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>
            <a:spLocks noGrp="1"/>
          </p:cNvSpPr>
          <p:nvPr>
            <p:ph type="title"/>
          </p:nvPr>
        </p:nvSpPr>
        <p:spPr>
          <a:xfrm>
            <a:off x="629840" y="342900"/>
            <a:ext cx="2949180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0" y="741205"/>
            <a:ext cx="4629152" cy="3655219"/>
          </a:xfrm>
          <a:prstGeom prst="rect">
            <a:avLst/>
          </a:prstGeom>
        </p:spPr>
        <p:txBody>
          <a:bodyPr lIns="66957" tIns="33620" rIns="66957" bIns="33620">
            <a:noAutofit/>
          </a:bodyPr>
          <a:lstStyle/>
          <a:p>
            <a:endParaRPr/>
          </a:p>
        </p:txBody>
      </p:sp>
      <p:sp>
        <p:nvSpPr>
          <p:cNvPr id="8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5737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80550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>
            <a:spLocks noGrp="1"/>
          </p:cNvSpPr>
          <p:nvPr>
            <p:ph type="title"/>
          </p:nvPr>
        </p:nvSpPr>
        <p:spPr>
          <a:xfrm>
            <a:off x="6544121" y="274480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>
            <a:spLocks noGrp="1"/>
          </p:cNvSpPr>
          <p:nvPr>
            <p:ph type="body" idx="1"/>
          </p:nvPr>
        </p:nvSpPr>
        <p:spPr>
          <a:xfrm>
            <a:off x="628655" y="274480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03008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99" y="1598429"/>
            <a:ext cx="7772043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96" y="2914650"/>
            <a:ext cx="640008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2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0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78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17" y="3305179"/>
            <a:ext cx="7772043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317" y="2180035"/>
            <a:ext cx="7772043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5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709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064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417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77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125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480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6834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6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200154"/>
            <a:ext cx="405751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5" y="1200154"/>
            <a:ext cx="405751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1" y="1151335"/>
            <a:ext cx="403965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285" indent="0">
              <a:buNone/>
              <a:defRPr sz="1500" b="1"/>
            </a:lvl2pPr>
            <a:lvl3pPr marL="670910" indent="0">
              <a:buNone/>
              <a:defRPr sz="1400" b="1"/>
            </a:lvl3pPr>
            <a:lvl4pPr marL="1006440" indent="0">
              <a:buNone/>
              <a:defRPr sz="1200" b="1"/>
            </a:lvl4pPr>
            <a:lvl5pPr marL="1341725" indent="0">
              <a:buNone/>
              <a:defRPr sz="1200" b="1"/>
            </a:lvl5pPr>
            <a:lvl6pPr marL="1677090" indent="0">
              <a:buNone/>
              <a:defRPr sz="1200" b="1"/>
            </a:lvl6pPr>
            <a:lvl7pPr marL="2012547" indent="0">
              <a:buNone/>
              <a:defRPr sz="1200" b="1"/>
            </a:lvl7pPr>
            <a:lvl8pPr marL="2348009" indent="0">
              <a:buNone/>
              <a:defRPr sz="1200" b="1"/>
            </a:lvl8pPr>
            <a:lvl9pPr marL="268340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1" y="1631156"/>
            <a:ext cx="403965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9" y="1151335"/>
            <a:ext cx="404203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285" indent="0">
              <a:buNone/>
              <a:defRPr sz="1500" b="1"/>
            </a:lvl2pPr>
            <a:lvl3pPr marL="670910" indent="0">
              <a:buNone/>
              <a:defRPr sz="1400" b="1"/>
            </a:lvl3pPr>
            <a:lvl4pPr marL="1006440" indent="0">
              <a:buNone/>
              <a:defRPr sz="1200" b="1"/>
            </a:lvl4pPr>
            <a:lvl5pPr marL="1341725" indent="0">
              <a:buNone/>
              <a:defRPr sz="1200" b="1"/>
            </a:lvl5pPr>
            <a:lvl6pPr marL="1677090" indent="0">
              <a:buNone/>
              <a:defRPr sz="1200" b="1"/>
            </a:lvl6pPr>
            <a:lvl7pPr marL="2012547" indent="0">
              <a:buNone/>
              <a:defRPr sz="1200" b="1"/>
            </a:lvl7pPr>
            <a:lvl8pPr marL="2348009" indent="0">
              <a:buNone/>
              <a:defRPr sz="1200" b="1"/>
            </a:lvl8pPr>
            <a:lvl9pPr marL="268340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9" y="1631156"/>
            <a:ext cx="404203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17" tIns="33620" rIns="66917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23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57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4787"/>
            <a:ext cx="300830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7" y="205397"/>
            <a:ext cx="511149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20" y="1076328"/>
            <a:ext cx="300830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35285" indent="0">
              <a:buNone/>
              <a:defRPr sz="900"/>
            </a:lvl2pPr>
            <a:lvl3pPr marL="670910" indent="0">
              <a:buNone/>
              <a:defRPr sz="800"/>
            </a:lvl3pPr>
            <a:lvl4pPr marL="1006440" indent="0">
              <a:buNone/>
              <a:defRPr sz="700"/>
            </a:lvl4pPr>
            <a:lvl5pPr marL="1341725" indent="0">
              <a:buNone/>
              <a:defRPr sz="700"/>
            </a:lvl5pPr>
            <a:lvl6pPr marL="1677090" indent="0">
              <a:buNone/>
              <a:defRPr sz="700"/>
            </a:lvl6pPr>
            <a:lvl7pPr marL="2012547" indent="0">
              <a:buNone/>
              <a:defRPr sz="700"/>
            </a:lvl7pPr>
            <a:lvl8pPr marL="2348009" indent="0">
              <a:buNone/>
              <a:defRPr sz="700"/>
            </a:lvl8pPr>
            <a:lvl9pPr marL="268340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9" y="3600451"/>
            <a:ext cx="5486638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9" y="459581"/>
            <a:ext cx="5486638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35285" indent="0">
              <a:buNone/>
              <a:defRPr sz="2100"/>
            </a:lvl2pPr>
            <a:lvl3pPr marL="670910" indent="0">
              <a:buNone/>
              <a:defRPr sz="1800"/>
            </a:lvl3pPr>
            <a:lvl4pPr marL="1006440" indent="0">
              <a:buNone/>
              <a:defRPr sz="1500"/>
            </a:lvl4pPr>
            <a:lvl5pPr marL="1341725" indent="0">
              <a:buNone/>
              <a:defRPr sz="1500"/>
            </a:lvl5pPr>
            <a:lvl6pPr marL="1677090" indent="0">
              <a:buNone/>
              <a:defRPr sz="1500"/>
            </a:lvl6pPr>
            <a:lvl7pPr marL="2012547" indent="0">
              <a:buNone/>
              <a:defRPr sz="1500"/>
            </a:lvl7pPr>
            <a:lvl8pPr marL="2348009" indent="0">
              <a:buNone/>
              <a:defRPr sz="1500"/>
            </a:lvl8pPr>
            <a:lvl9pPr marL="268340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9" y="4026111"/>
            <a:ext cx="5486638" cy="603647"/>
          </a:xfrm>
        </p:spPr>
        <p:txBody>
          <a:bodyPr/>
          <a:lstStyle>
            <a:lvl1pPr marL="0" indent="0">
              <a:buNone/>
              <a:defRPr sz="1100"/>
            </a:lvl1pPr>
            <a:lvl2pPr marL="335285" indent="0">
              <a:buNone/>
              <a:defRPr sz="900"/>
            </a:lvl2pPr>
            <a:lvl3pPr marL="670910" indent="0">
              <a:buNone/>
              <a:defRPr sz="800"/>
            </a:lvl3pPr>
            <a:lvl4pPr marL="1006440" indent="0">
              <a:buNone/>
              <a:defRPr sz="700"/>
            </a:lvl4pPr>
            <a:lvl5pPr marL="1341725" indent="0">
              <a:buNone/>
              <a:defRPr sz="700"/>
            </a:lvl5pPr>
            <a:lvl6pPr marL="1677090" indent="0">
              <a:buNone/>
              <a:defRPr sz="700"/>
            </a:lvl6pPr>
            <a:lvl7pPr marL="2012547" indent="0">
              <a:buNone/>
              <a:defRPr sz="700"/>
            </a:lvl7pPr>
            <a:lvl8pPr marL="2348009" indent="0">
              <a:buNone/>
              <a:defRPr sz="700"/>
            </a:lvl8pPr>
            <a:lvl9pPr marL="268340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3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9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44" y="205980"/>
            <a:ext cx="2056745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2" y="205980"/>
            <a:ext cx="6058287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96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63" y="1598092"/>
            <a:ext cx="7772043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96" y="2914650"/>
            <a:ext cx="640008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0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0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81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2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45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81" y="3305179"/>
            <a:ext cx="7772043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81" y="2180035"/>
            <a:ext cx="7772043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0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03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05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07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009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410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81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214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85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200154"/>
            <a:ext cx="405751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5" y="1200154"/>
            <a:ext cx="405751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1" y="1151335"/>
            <a:ext cx="403965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049" indent="0">
              <a:buNone/>
              <a:defRPr sz="1500" b="1"/>
            </a:lvl2pPr>
            <a:lvl3pPr marL="680353" indent="0">
              <a:buNone/>
              <a:defRPr sz="1400" b="1"/>
            </a:lvl3pPr>
            <a:lvl4pPr marL="1020524" indent="0">
              <a:buNone/>
              <a:defRPr sz="1200" b="1"/>
            </a:lvl4pPr>
            <a:lvl5pPr marL="1360706" indent="0">
              <a:buNone/>
              <a:defRPr sz="1200" b="1"/>
            </a:lvl5pPr>
            <a:lvl6pPr marL="1700933" indent="0">
              <a:buNone/>
              <a:defRPr sz="1200" b="1"/>
            </a:lvl6pPr>
            <a:lvl7pPr marL="2041053" indent="0">
              <a:buNone/>
              <a:defRPr sz="1200" b="1"/>
            </a:lvl7pPr>
            <a:lvl8pPr marL="2381129" indent="0">
              <a:buNone/>
              <a:defRPr sz="1200" b="1"/>
            </a:lvl8pPr>
            <a:lvl9pPr marL="27214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1" y="1631156"/>
            <a:ext cx="403965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9" y="1151335"/>
            <a:ext cx="404203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049" indent="0">
              <a:buNone/>
              <a:defRPr sz="1500" b="1"/>
            </a:lvl2pPr>
            <a:lvl3pPr marL="680353" indent="0">
              <a:buNone/>
              <a:defRPr sz="1400" b="1"/>
            </a:lvl3pPr>
            <a:lvl4pPr marL="1020524" indent="0">
              <a:buNone/>
              <a:defRPr sz="1200" b="1"/>
            </a:lvl4pPr>
            <a:lvl5pPr marL="1360706" indent="0">
              <a:buNone/>
              <a:defRPr sz="1200" b="1"/>
            </a:lvl5pPr>
            <a:lvl6pPr marL="1700933" indent="0">
              <a:buNone/>
              <a:defRPr sz="1200" b="1"/>
            </a:lvl6pPr>
            <a:lvl7pPr marL="2041053" indent="0">
              <a:buNone/>
              <a:defRPr sz="1200" b="1"/>
            </a:lvl7pPr>
            <a:lvl8pPr marL="2381129" indent="0">
              <a:buNone/>
              <a:defRPr sz="1200" b="1"/>
            </a:lvl8pPr>
            <a:lvl9pPr marL="27214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9" y="1631156"/>
            <a:ext cx="404203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5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6917" tIns="33620" rIns="66917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6917" tIns="33620" rIns="66917" bIns="33620" anchor="b"/>
          <a:lstStyle>
            <a:lvl1pPr marL="0" indent="0">
              <a:buNone/>
              <a:defRPr sz="1800" b="1"/>
            </a:lvl1pPr>
            <a:lvl2pPr marL="334664" indent="0">
              <a:buNone/>
              <a:defRPr sz="1500" b="1"/>
            </a:lvl2pPr>
            <a:lvl3pPr marL="669579" indent="0">
              <a:buNone/>
              <a:defRPr sz="1400" b="1"/>
            </a:lvl3pPr>
            <a:lvl4pPr marL="1004450" indent="0">
              <a:buNone/>
              <a:defRPr sz="1200" b="1"/>
            </a:lvl4pPr>
            <a:lvl5pPr marL="1339058" indent="0">
              <a:buNone/>
              <a:defRPr sz="1200" b="1"/>
            </a:lvl5pPr>
            <a:lvl6pPr marL="1673789" indent="0">
              <a:buNone/>
              <a:defRPr sz="1200" b="1"/>
            </a:lvl6pPr>
            <a:lvl7pPr marL="2008629" indent="0">
              <a:buNone/>
              <a:defRPr sz="1200" b="1"/>
            </a:lvl7pPr>
            <a:lvl8pPr marL="2343353" indent="0">
              <a:buNone/>
              <a:defRPr sz="1200" b="1"/>
            </a:lvl8pPr>
            <a:lvl9pPr marL="267804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6917" tIns="33620" rIns="66917" bIns="33620" anchor="b"/>
          <a:lstStyle>
            <a:lvl1pPr marL="0" indent="0">
              <a:buNone/>
              <a:defRPr sz="1800" b="1"/>
            </a:lvl1pPr>
            <a:lvl2pPr marL="334664" indent="0">
              <a:buNone/>
              <a:defRPr sz="1500" b="1"/>
            </a:lvl2pPr>
            <a:lvl3pPr marL="669579" indent="0">
              <a:buNone/>
              <a:defRPr sz="1400" b="1"/>
            </a:lvl3pPr>
            <a:lvl4pPr marL="1004450" indent="0">
              <a:buNone/>
              <a:defRPr sz="1200" b="1"/>
            </a:lvl4pPr>
            <a:lvl5pPr marL="1339058" indent="0">
              <a:buNone/>
              <a:defRPr sz="1200" b="1"/>
            </a:lvl5pPr>
            <a:lvl6pPr marL="1673789" indent="0">
              <a:buNone/>
              <a:defRPr sz="1200" b="1"/>
            </a:lvl6pPr>
            <a:lvl7pPr marL="2008629" indent="0">
              <a:buNone/>
              <a:defRPr sz="1200" b="1"/>
            </a:lvl7pPr>
            <a:lvl8pPr marL="2343353" indent="0">
              <a:buNone/>
              <a:defRPr sz="1200" b="1"/>
            </a:lvl8pPr>
            <a:lvl9pPr marL="267804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6917" tIns="33620" rIns="66917" bIns="336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28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9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7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4787"/>
            <a:ext cx="300830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7" y="205060"/>
            <a:ext cx="511149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20" y="1076328"/>
            <a:ext cx="300830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0049" indent="0">
              <a:buNone/>
              <a:defRPr sz="900"/>
            </a:lvl2pPr>
            <a:lvl3pPr marL="680353" indent="0">
              <a:buNone/>
              <a:defRPr sz="800"/>
            </a:lvl3pPr>
            <a:lvl4pPr marL="1020524" indent="0">
              <a:buNone/>
              <a:defRPr sz="700"/>
            </a:lvl4pPr>
            <a:lvl5pPr marL="1360706" indent="0">
              <a:buNone/>
              <a:defRPr sz="700"/>
            </a:lvl5pPr>
            <a:lvl6pPr marL="1700933" indent="0">
              <a:buNone/>
              <a:defRPr sz="700"/>
            </a:lvl6pPr>
            <a:lvl7pPr marL="2041053" indent="0">
              <a:buNone/>
              <a:defRPr sz="700"/>
            </a:lvl7pPr>
            <a:lvl8pPr marL="2381129" indent="0">
              <a:buNone/>
              <a:defRPr sz="700"/>
            </a:lvl8pPr>
            <a:lvl9pPr marL="272140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23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9" y="3600451"/>
            <a:ext cx="5486638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9" y="459581"/>
            <a:ext cx="5486638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0049" indent="0">
              <a:buNone/>
              <a:defRPr sz="2100"/>
            </a:lvl2pPr>
            <a:lvl3pPr marL="680353" indent="0">
              <a:buNone/>
              <a:defRPr sz="1800"/>
            </a:lvl3pPr>
            <a:lvl4pPr marL="1020524" indent="0">
              <a:buNone/>
              <a:defRPr sz="1500"/>
            </a:lvl4pPr>
            <a:lvl5pPr marL="1360706" indent="0">
              <a:buNone/>
              <a:defRPr sz="1500"/>
            </a:lvl5pPr>
            <a:lvl6pPr marL="1700933" indent="0">
              <a:buNone/>
              <a:defRPr sz="1500"/>
            </a:lvl6pPr>
            <a:lvl7pPr marL="2041053" indent="0">
              <a:buNone/>
              <a:defRPr sz="1500"/>
            </a:lvl7pPr>
            <a:lvl8pPr marL="2381129" indent="0">
              <a:buNone/>
              <a:defRPr sz="1500"/>
            </a:lvl8pPr>
            <a:lvl9pPr marL="27214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9" y="4025774"/>
            <a:ext cx="5486638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0049" indent="0">
              <a:buNone/>
              <a:defRPr sz="900"/>
            </a:lvl2pPr>
            <a:lvl3pPr marL="680353" indent="0">
              <a:buNone/>
              <a:defRPr sz="800"/>
            </a:lvl3pPr>
            <a:lvl4pPr marL="1020524" indent="0">
              <a:buNone/>
              <a:defRPr sz="700"/>
            </a:lvl4pPr>
            <a:lvl5pPr marL="1360706" indent="0">
              <a:buNone/>
              <a:defRPr sz="700"/>
            </a:lvl5pPr>
            <a:lvl6pPr marL="1700933" indent="0">
              <a:buNone/>
              <a:defRPr sz="700"/>
            </a:lvl6pPr>
            <a:lvl7pPr marL="2041053" indent="0">
              <a:buNone/>
              <a:defRPr sz="700"/>
            </a:lvl7pPr>
            <a:lvl8pPr marL="2381129" indent="0">
              <a:buNone/>
              <a:defRPr sz="700"/>
            </a:lvl8pPr>
            <a:lvl9pPr marL="272140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35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73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07" y="205980"/>
            <a:ext cx="2056745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2" y="205980"/>
            <a:ext cx="6058287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6917" tIns="33620" rIns="66917" bIns="336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1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6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6917" tIns="33620" rIns="66917" bIns="336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21"/>
            <a:ext cx="4629150" cy="3655219"/>
          </a:xfrm>
          <a:prstGeom prst="rect">
            <a:avLst/>
          </a:prstGeom>
        </p:spPr>
        <p:txBody>
          <a:bodyPr lIns="66917" tIns="33620" rIns="66917" bIns="3362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6917" tIns="33620" rIns="66917" bIns="33620"/>
          <a:lstStyle>
            <a:lvl1pPr marL="0" indent="0">
              <a:buNone/>
              <a:defRPr sz="1200"/>
            </a:lvl1pPr>
            <a:lvl2pPr marL="334664" indent="0">
              <a:buNone/>
              <a:defRPr sz="1100"/>
            </a:lvl2pPr>
            <a:lvl3pPr marL="669579" indent="0">
              <a:buNone/>
              <a:defRPr sz="900"/>
            </a:lvl3pPr>
            <a:lvl4pPr marL="1004450" indent="0">
              <a:buNone/>
              <a:defRPr sz="800"/>
            </a:lvl4pPr>
            <a:lvl5pPr marL="1339058" indent="0">
              <a:buNone/>
              <a:defRPr sz="800"/>
            </a:lvl5pPr>
            <a:lvl6pPr marL="1673789" indent="0">
              <a:buNone/>
              <a:defRPr sz="800"/>
            </a:lvl6pPr>
            <a:lvl7pPr marL="2008629" indent="0">
              <a:buNone/>
              <a:defRPr sz="800"/>
            </a:lvl7pPr>
            <a:lvl8pPr marL="2343353" indent="0">
              <a:buNone/>
              <a:defRPr sz="800"/>
            </a:lvl8pPr>
            <a:lvl9pPr marL="26780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6917" tIns="33620" rIns="66917" bIns="336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1221"/>
            <a:ext cx="4629150" cy="3655219"/>
          </a:xfrm>
          <a:prstGeom prst="rect">
            <a:avLst/>
          </a:prstGeom>
        </p:spPr>
        <p:txBody>
          <a:bodyPr lIns="66917" tIns="33620" rIns="66917" bIns="33620"/>
          <a:lstStyle>
            <a:lvl1pPr marL="0" indent="0">
              <a:buNone/>
              <a:defRPr sz="2400"/>
            </a:lvl1pPr>
            <a:lvl2pPr marL="334664" indent="0">
              <a:buNone/>
              <a:defRPr sz="2100"/>
            </a:lvl2pPr>
            <a:lvl3pPr marL="669579" indent="0">
              <a:buNone/>
              <a:defRPr sz="1800"/>
            </a:lvl3pPr>
            <a:lvl4pPr marL="1004450" indent="0">
              <a:buNone/>
              <a:defRPr sz="1500"/>
            </a:lvl4pPr>
            <a:lvl5pPr marL="1339058" indent="0">
              <a:buNone/>
              <a:defRPr sz="1500"/>
            </a:lvl5pPr>
            <a:lvl6pPr marL="1673789" indent="0">
              <a:buNone/>
              <a:defRPr sz="1500"/>
            </a:lvl6pPr>
            <a:lvl7pPr marL="2008629" indent="0">
              <a:buNone/>
              <a:defRPr sz="1500"/>
            </a:lvl7pPr>
            <a:lvl8pPr marL="2343353" indent="0">
              <a:buNone/>
              <a:defRPr sz="1500"/>
            </a:lvl8pPr>
            <a:lvl9pPr marL="2678044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6917" tIns="33620" rIns="66917" bIns="33620"/>
          <a:lstStyle>
            <a:lvl1pPr marL="0" indent="0">
              <a:buNone/>
              <a:defRPr sz="1200"/>
            </a:lvl1pPr>
            <a:lvl2pPr marL="334664" indent="0">
              <a:buNone/>
              <a:defRPr sz="1100"/>
            </a:lvl2pPr>
            <a:lvl3pPr marL="669579" indent="0">
              <a:buNone/>
              <a:defRPr sz="900"/>
            </a:lvl3pPr>
            <a:lvl4pPr marL="1004450" indent="0">
              <a:buNone/>
              <a:defRPr sz="800"/>
            </a:lvl4pPr>
            <a:lvl5pPr marL="1339058" indent="0">
              <a:buNone/>
              <a:defRPr sz="800"/>
            </a:lvl5pPr>
            <a:lvl6pPr marL="1673789" indent="0">
              <a:buNone/>
              <a:defRPr sz="800"/>
            </a:lvl6pPr>
            <a:lvl7pPr marL="2008629" indent="0">
              <a:buNone/>
              <a:defRPr sz="800"/>
            </a:lvl7pPr>
            <a:lvl8pPr marL="2343353" indent="0">
              <a:buNone/>
              <a:defRPr sz="800"/>
            </a:lvl8pPr>
            <a:lvl9pPr marL="26780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ECDD6BA6-602E-324D-9C3F-31AB4F674F86}" type="datetimeFigureOut">
              <a:rPr lang="en-US" sz="1400" smtClean="0">
                <a:solidFill>
                  <a:prstClr val="black"/>
                </a:solidFill>
              </a:rPr>
              <a:pPr defTabSz="334664"/>
              <a:t>11/8/2017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6917" tIns="33620" rIns="66917" bIns="33620"/>
          <a:lstStyle/>
          <a:p>
            <a:pPr defTabSz="334664"/>
            <a:fld id="{0E7649D6-73D9-0C43-AEF8-608BFE8CD2CE}" type="slidenum">
              <a:rPr lang="en-US" sz="1400" smtClean="0">
                <a:solidFill>
                  <a:prstClr val="black"/>
                </a:solidFill>
              </a:rPr>
              <a:pPr defTabSz="334664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6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" y="4824478"/>
            <a:ext cx="2128751" cy="1877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17" tIns="33620" rIns="66917" bIns="33620" rtlCol="0" anchor="ctr"/>
          <a:lstStyle/>
          <a:p>
            <a:pPr algn="ctr" defTabSz="334664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69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459" indent="-167459" algn="l" defTabSz="66957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2373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36778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653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06542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182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5989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0733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477" indent="-167459" algn="l" defTabSz="66957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664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9579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50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39058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789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08629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353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78044" algn="l" defTabSz="669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" y="4824457"/>
            <a:ext cx="2128751" cy="1877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48" tIns="33620" rIns="66948" bIns="33620" rtlCol="0" anchor="ctr"/>
          <a:lstStyle/>
          <a:p>
            <a:pPr algn="ctr" defTabSz="669930"/>
            <a:endParaRPr lang="en-US" sz="140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5426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699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543" indent="-167543" algn="l" defTabSz="66993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2625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37206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250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340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2158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132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2053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6944" indent="-167543" algn="l" defTabSz="66993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821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30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972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39763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74648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09661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44586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79473" algn="l" defTabSz="6699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>
          <a:xfrm>
            <a:off x="8309684" y="4800313"/>
            <a:ext cx="206303" cy="207746"/>
          </a:xfrm>
          <a:prstGeom prst="rect">
            <a:avLst/>
          </a:prstGeom>
          <a:ln w="12700">
            <a:miter lim="400000"/>
          </a:ln>
        </p:spPr>
        <p:txBody>
          <a:bodyPr wrap="none" lIns="33620" tIns="33620" rIns="33620" bIns="33620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670044" hangingPunct="0"/>
            <a:fld id="{86CB4B4D-7CA3-9044-876B-883B54F8677D}" type="slidenum">
              <a:rPr lang="en-US" kern="0" smtClean="0"/>
              <a:pPr defTabSz="670044" hangingPunct="0"/>
              <a:t>‹#›</a:t>
            </a:fld>
            <a:endParaRPr lang="en-US" ker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7000"/>
            </a:srgbClr>
          </a:solidFill>
          <a:ln w="12700">
            <a:miter lim="400000"/>
          </a:ln>
        </p:spPr>
        <p:txBody>
          <a:bodyPr lIns="33620" tIns="33620" rIns="33620" bIns="33620" anchor="ctr"/>
          <a:lstStyle/>
          <a:p>
            <a:pPr algn="ctr" defTabSz="670044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400" kern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" y="4824450"/>
            <a:ext cx="2128751" cy="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med"/>
  <p:txStyles>
    <p:titleStyle>
      <a:lvl1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700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67571" marR="0" indent="-167571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30460" marR="0" indent="-195276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04417" marR="0" indent="-234449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65472" marR="0" indent="-260657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00543" marR="0" indent="-260657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35685" marR="0" indent="-260657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270492" marR="0" indent="-260657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05480" marR="0" indent="-260657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940560" marR="0" indent="-260657" algn="l" defTabSz="670044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700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5" y="0"/>
            <a:ext cx="923364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1" y="205979"/>
            <a:ext cx="8229362" cy="857250"/>
          </a:xfrm>
          <a:prstGeom prst="rect">
            <a:avLst/>
          </a:prstGeom>
        </p:spPr>
        <p:txBody>
          <a:bodyPr vert="horz" lIns="67050" tIns="33668" rIns="67050" bIns="3366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1" y="1200154"/>
            <a:ext cx="8229362" cy="3394472"/>
          </a:xfrm>
          <a:prstGeom prst="rect">
            <a:avLst/>
          </a:prstGeom>
        </p:spPr>
        <p:txBody>
          <a:bodyPr vert="horz" lIns="67050" tIns="33668" rIns="67050" bIns="3366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93" y="4767264"/>
            <a:ext cx="2132965" cy="273844"/>
          </a:xfrm>
          <a:prstGeom prst="rect">
            <a:avLst/>
          </a:prstGeom>
        </p:spPr>
        <p:txBody>
          <a:bodyPr vert="horz" lIns="67050" tIns="33668" rIns="67050" bIns="3366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7193"/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47193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5" y="4767264"/>
            <a:ext cx="2896354" cy="273844"/>
          </a:xfrm>
          <a:prstGeom prst="rect">
            <a:avLst/>
          </a:prstGeom>
        </p:spPr>
        <p:txBody>
          <a:bodyPr vert="horz" lIns="67050" tIns="33668" rIns="67050" bIns="3366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71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4"/>
            <a:ext cx="2132964" cy="273844"/>
          </a:xfrm>
          <a:prstGeom prst="rect">
            <a:avLst/>
          </a:prstGeom>
        </p:spPr>
        <p:txBody>
          <a:bodyPr vert="horz" lIns="67050" tIns="33668" rIns="67050" bIns="3366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7193"/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471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ctr" defTabSz="335285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1656" indent="-251656" algn="l" defTabSz="335285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45088" indent="-209630" algn="l" defTabSz="335285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838426" indent="-167787" algn="l" defTabSz="335285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173909" indent="-167787" algn="l" defTabSz="335285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FFFFFF"/>
          </a:solidFill>
          <a:latin typeface="+mn-lt"/>
          <a:ea typeface="+mn-ea"/>
          <a:cs typeface="+mn-cs"/>
        </a:defRPr>
      </a:lvl4pPr>
      <a:lvl5pPr marL="1509524" indent="-167787" algn="l" defTabSz="335285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FFFFFF"/>
          </a:solidFill>
          <a:latin typeface="+mn-lt"/>
          <a:ea typeface="+mn-ea"/>
          <a:cs typeface="+mn-cs"/>
        </a:defRPr>
      </a:lvl5pPr>
      <a:lvl6pPr marL="1844864" indent="-167787" algn="l" defTabSz="3352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0324" indent="-167787" algn="l" defTabSz="3352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5730" indent="-167787" algn="l" defTabSz="3352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1071" indent="-167787" algn="l" defTabSz="3352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285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0910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6440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725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77090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2547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48009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3401" algn="l" defTabSz="33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4" y="0"/>
            <a:ext cx="923364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1" y="205979"/>
            <a:ext cx="8229362" cy="857250"/>
          </a:xfrm>
          <a:prstGeom prst="rect">
            <a:avLst/>
          </a:prstGeom>
        </p:spPr>
        <p:txBody>
          <a:bodyPr vert="horz" lIns="68061" tIns="34172" rIns="68061" bIns="3417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1" y="1200154"/>
            <a:ext cx="8229362" cy="3394472"/>
          </a:xfrm>
          <a:prstGeom prst="rect">
            <a:avLst/>
          </a:prstGeom>
        </p:spPr>
        <p:txBody>
          <a:bodyPr vert="horz" lIns="68061" tIns="34172" rIns="68061" bIns="3417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06" y="4767264"/>
            <a:ext cx="2132965" cy="273844"/>
          </a:xfrm>
          <a:prstGeom prst="rect">
            <a:avLst/>
          </a:prstGeom>
        </p:spPr>
        <p:txBody>
          <a:bodyPr vert="horz" lIns="68061" tIns="34172" rIns="68061" bIns="3417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3498"/>
            <a:fld id="{106A1785-9884-5D4E-B5C0-8ED422664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3498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5" y="4767264"/>
            <a:ext cx="2896354" cy="273844"/>
          </a:xfrm>
          <a:prstGeom prst="rect">
            <a:avLst/>
          </a:prstGeom>
        </p:spPr>
        <p:txBody>
          <a:bodyPr vert="horz" lIns="68061" tIns="34172" rIns="68061" bIns="3417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34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4"/>
            <a:ext cx="2132964" cy="273844"/>
          </a:xfrm>
          <a:prstGeom prst="rect">
            <a:avLst/>
          </a:prstGeom>
        </p:spPr>
        <p:txBody>
          <a:bodyPr vert="horz" lIns="68061" tIns="34172" rIns="68061" bIns="3417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3498"/>
            <a:fld id="{FCDE0931-B272-9841-AAD7-00D27C5D34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34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340049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5196" indent="-255196" algn="l" defTabSz="340049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52822" indent="-212662" algn="l" defTabSz="340049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850459" indent="-170146" algn="l" defTabSz="340049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190561" indent="-170146" algn="l" defTabSz="340049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FFFFFF"/>
          </a:solidFill>
          <a:latin typeface="+mn-lt"/>
          <a:ea typeface="+mn-ea"/>
          <a:cs typeface="+mn-cs"/>
        </a:defRPr>
      </a:lvl4pPr>
      <a:lvl5pPr marL="1530755" indent="-170146" algn="l" defTabSz="340049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FFFFFF"/>
          </a:solidFill>
          <a:latin typeface="+mn-lt"/>
          <a:ea typeface="+mn-ea"/>
          <a:cs typeface="+mn-cs"/>
        </a:defRPr>
      </a:lvl5pPr>
      <a:lvl6pPr marL="1870992" indent="-170146" algn="l" defTabSz="34004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106" indent="-170146" algn="l" defTabSz="34004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51322" indent="-170146" algn="l" defTabSz="34004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91531" indent="-170146" algn="l" defTabSz="34004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049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353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524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0706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933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1053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1129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09" algn="l" defTabSz="340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74" y="117325"/>
            <a:ext cx="8833757" cy="484748"/>
          </a:xfrm>
          <a:prstGeom prst="rect">
            <a:avLst/>
          </a:prstGeom>
          <a:noFill/>
        </p:spPr>
        <p:txBody>
          <a:bodyPr wrap="square" lIns="66947" tIns="33620" rIns="66947" bIns="33620" rtlCol="0">
            <a:spAutoFit/>
          </a:bodyPr>
          <a:lstStyle/>
          <a:p>
            <a:pPr algn="ctr" defTabSz="669912"/>
            <a:r>
              <a:rPr lang="zh-TW" altLang="en-US" sz="2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邁步成功之路</a:t>
            </a:r>
            <a:endParaRPr lang="en-US" sz="27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93505" y="1279823"/>
            <a:ext cx="4781039" cy="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6947" tIns="33620" rIns="66947" bIns="33620">
            <a:spAutoFit/>
          </a:bodyPr>
          <a:lstStyle/>
          <a:p>
            <a:pPr algn="ctr" defTabSz="669912">
              <a:spcBef>
                <a:spcPct val="50000"/>
              </a:spcBef>
              <a:defRPr/>
            </a:pPr>
            <a:r>
              <a:rPr lang="en-US" sz="50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  <a:sym typeface="Helvetica"/>
              </a:rPr>
              <a:t>Steven Hu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274" y="602074"/>
            <a:ext cx="8833757" cy="392415"/>
          </a:xfrm>
          <a:prstGeom prst="rect">
            <a:avLst/>
          </a:prstGeom>
        </p:spPr>
        <p:txBody>
          <a:bodyPr wrap="square" lIns="66947" tIns="33620" rIns="66947" bIns="33620">
            <a:spAutoFit/>
          </a:bodyPr>
          <a:lstStyle/>
          <a:p>
            <a:pPr algn="ctr" defTabSz="669912"/>
            <a:r>
              <a:rPr lang="en-US" sz="2100" dirty="0">
                <a:solidFill>
                  <a:prstClr val="white"/>
                </a:solidFill>
                <a:ea typeface="Apple LiGothic" pitchFamily="2" charset="-120"/>
                <a:cs typeface="+mj-cs"/>
                <a:sym typeface="Helvetica"/>
              </a:rPr>
              <a:t>The Road to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771" y="4087117"/>
            <a:ext cx="7363778" cy="830996"/>
          </a:xfrm>
          <a:prstGeom prst="rect">
            <a:avLst/>
          </a:prstGeom>
          <a:noFill/>
        </p:spPr>
        <p:txBody>
          <a:bodyPr wrap="square" lIns="66947" tIns="33620" rIns="66947" bIns="33620" rtlCol="0">
            <a:spAutoFit/>
          </a:bodyPr>
          <a:lstStyle/>
          <a:p>
            <a:pPr defTabSz="669912"/>
            <a:r>
              <a:rPr lang="zh-TW" altLang="en-US" sz="800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本簡報中提到的收入等級純屬舉例說明，無意代表美安香港超連鎖™店主的一般收入，也無意表示任何超連鎖™店主皆可賺取同等收入。美安香港超連鎖™店主的成功與否，取決於其在發展事業時的努力、才能與投入程度。</a:t>
            </a:r>
            <a:endParaRPr lang="en-US" altLang="zh-TW" sz="800" dirty="0">
              <a:solidFill>
                <a:prstClr val="white"/>
              </a:solidFill>
              <a:ea typeface="Apple LiGothic" pitchFamily="2" charset="-120"/>
              <a:cs typeface="Heiti TC Light"/>
              <a:sym typeface="Helvetica"/>
            </a:endParaRPr>
          </a:p>
          <a:p>
            <a:pPr defTabSz="669912"/>
            <a:r>
              <a:rPr lang="en-US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™Owner</a:t>
            </a:r>
            <a:r>
              <a:rPr lang="en-US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, nor are they intended to represent that any given Independent </a:t>
            </a:r>
            <a:r>
              <a:rPr lang="en-US" altLang="zh-TW" sz="800" b="1" dirty="0" err="1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™ Owner</a:t>
            </a:r>
            <a:r>
              <a:rPr lang="en-US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will earn income in that amount. The success of any Market Hong Kong Independent </a:t>
            </a:r>
            <a:r>
              <a:rPr lang="en-US" altLang="zh-TW" sz="800" b="1" dirty="0" err="1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™ Owner</a:t>
            </a:r>
            <a:r>
              <a:rPr lang="en-US" sz="8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will depend upon the amount of hard work, talent, and dedication which he or she devotes to building his or her Market Hong Kong Business.</a:t>
            </a:r>
            <a:endParaRPr lang="en-US" sz="800" dirty="0">
              <a:solidFill>
                <a:prstClr val="white"/>
              </a:solidFill>
              <a:ea typeface="Apple LiGothic" pitchFamily="2" charset="-120"/>
              <a:cs typeface="Heiti TC Light"/>
              <a:sym typeface="Helvetic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7706042" y="4087118"/>
            <a:ext cx="735957" cy="73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60515" y="2062951"/>
            <a:ext cx="57476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6947" tIns="33620" rIns="66947" bIns="33620">
            <a:spAutoFit/>
          </a:bodyPr>
          <a:lstStyle/>
          <a:p>
            <a:pPr algn="ctr" defTabSz="669912">
              <a:spcBef>
                <a:spcPts val="900"/>
              </a:spcBef>
              <a:defRPr/>
            </a:pPr>
            <a:r>
              <a:rPr lang="zh-TW" altLang="en-US" sz="2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  <a:sym typeface="Helvetica"/>
              </a:rPr>
              <a:t>高級顧問經理級</a:t>
            </a:r>
            <a:endParaRPr lang="en-US" altLang="zh-TW" sz="27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  <a:sym typeface="Helvetica"/>
            </a:endParaRPr>
          </a:p>
          <a:p>
            <a:pPr algn="ctr" defTabSz="669912">
              <a:spcBef>
                <a:spcPts val="900"/>
              </a:spcBef>
              <a:defRPr/>
            </a:pPr>
            <a:r>
              <a:rPr lang="en-US" altLang="zh-TW" sz="2700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  <a:sym typeface="Helvetica"/>
              </a:rPr>
              <a:t>Director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36480" y="3162277"/>
            <a:ext cx="4122377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6947" tIns="33620" rIns="66947" bIns="33620">
            <a:spAutoFit/>
          </a:bodyPr>
          <a:lstStyle/>
          <a:p>
            <a:pPr algn="ctr" defTabSz="669912">
              <a:lnSpc>
                <a:spcPts val="1350"/>
              </a:lnSpc>
              <a:spcBef>
                <a:spcPts val="900"/>
              </a:spcBef>
              <a:defRPr/>
            </a:pPr>
            <a:r>
              <a:rPr lang="zh-TW" altLang="en-US" sz="2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  <a:sym typeface="Helvetica"/>
              </a:rPr>
              <a:t>四個佣金週期共賺取</a:t>
            </a:r>
            <a:r>
              <a:rPr lang="en-US" altLang="zh-TW" sz="2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  <a:sym typeface="Helvetica"/>
              </a:rPr>
              <a:t>HK$138,000</a:t>
            </a:r>
          </a:p>
          <a:p>
            <a:pPr algn="ctr" defTabSz="669912">
              <a:lnSpc>
                <a:spcPts val="1350"/>
              </a:lnSpc>
              <a:spcBef>
                <a:spcPts val="900"/>
              </a:spcBef>
              <a:defRPr/>
            </a:pPr>
            <a:r>
              <a:rPr lang="en-US" sz="2100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HK$138,000 in 4 Commission weeks</a:t>
            </a:r>
          </a:p>
        </p:txBody>
      </p:sp>
      <p:pic>
        <p:nvPicPr>
          <p:cNvPr id="17410" name="Picture 2" descr="M:\Events\Convention\Leadership School\LS2017\Speakers Photo\OverseasSpeakersLi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0"/>
          <a:stretch/>
        </p:blipFill>
        <p:spPr bwMode="auto">
          <a:xfrm>
            <a:off x="1226072" y="1168972"/>
            <a:ext cx="1942415" cy="25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/>
          <p:nvPr/>
        </p:nvSpPr>
        <p:spPr>
          <a:xfrm>
            <a:off x="551757" y="258869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/>
              <a:t>專注</a:t>
            </a:r>
          </a:p>
        </p:txBody>
      </p:sp>
      <p:sp>
        <p:nvSpPr>
          <p:cNvPr id="151" name="TextBox 5"/>
          <p:cNvSpPr/>
          <p:nvPr/>
        </p:nvSpPr>
        <p:spPr>
          <a:xfrm>
            <a:off x="1176576" y="1565836"/>
            <a:ext cx="7082074" cy="154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專注於學習，融入GMTSS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專注做有生產力的活動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專注你的主修-成功五要訣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專注你的團隊-正確複製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6927899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/>
          <p:nvPr/>
        </p:nvSpPr>
        <p:spPr>
          <a:xfrm>
            <a:off x="1155322" y="32998"/>
            <a:ext cx="4692326" cy="346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/>
          <a:p>
            <a:pPr defTabSz="670029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9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圓規為</a:t>
            </a:r>
            <a:r>
              <a:rPr lang="zh-TW" altLang="en-US"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甚</a:t>
            </a:r>
            <a:r>
              <a:rPr sz="29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麼可以畫圓</a:t>
            </a:r>
            <a:r>
              <a:rPr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？</a:t>
            </a:r>
          </a:p>
          <a:p>
            <a:pPr defTabSz="670029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9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因為腳在走，心不變</a:t>
            </a:r>
            <a:r>
              <a:rPr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。</a:t>
            </a:r>
          </a:p>
          <a:p>
            <a:pPr defTabSz="670029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為</a:t>
            </a:r>
            <a:r>
              <a:rPr lang="zh-TW" altLang="en-US"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甚</a:t>
            </a:r>
            <a:r>
              <a:rPr sz="29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麼很多人不能圓夢</a:t>
            </a:r>
            <a:r>
              <a:rPr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，</a:t>
            </a:r>
          </a:p>
          <a:p>
            <a:pPr defTabSz="670029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9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因為心不定，腳不動</a:t>
            </a:r>
            <a:r>
              <a:rPr sz="29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。</a:t>
            </a:r>
          </a:p>
        </p:txBody>
      </p:sp>
      <p:pic>
        <p:nvPicPr>
          <p:cNvPr id="154" name="082C21A6-7B76-4399-9DE3-8C09BCCEAC0D-L0-001.jpeg" descr="082C21A6-7B76-4399-9DE3-8C09BCCEAC0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7224" y="550896"/>
            <a:ext cx="2197955" cy="26913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9509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/>
          <p:nvPr/>
        </p:nvSpPr>
        <p:spPr>
          <a:xfrm>
            <a:off x="551757" y="226511"/>
            <a:ext cx="8041403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/>
              <a:t>目標</a:t>
            </a:r>
          </a:p>
        </p:txBody>
      </p:sp>
      <p:sp>
        <p:nvSpPr>
          <p:cNvPr id="157" name="TextBox 5"/>
          <p:cNvSpPr/>
          <p:nvPr/>
        </p:nvSpPr>
        <p:spPr>
          <a:xfrm>
            <a:off x="486271" y="1382474"/>
            <a:ext cx="8171468" cy="117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敢想才有機會，敢做才能成功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目標能治百"病"，夢想能解千愁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鎖定目標，專注重複</a:t>
            </a:r>
          </a:p>
        </p:txBody>
      </p:sp>
      <p:pic>
        <p:nvPicPr>
          <p:cNvPr id="158" name="8E18FA82-445F-4E95-AC32-ED74B8FED3ED-L0-001.jpeg" descr="8E18FA82-445F-4E95-AC32-ED74B8FED3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5464" y="1427385"/>
            <a:ext cx="3028951" cy="2265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467499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/>
          <p:nvPr/>
        </p:nvSpPr>
        <p:spPr>
          <a:xfrm>
            <a:off x="551757" y="226511"/>
            <a:ext cx="8041403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/>
              <a:t>逆境</a:t>
            </a:r>
          </a:p>
        </p:txBody>
      </p:sp>
      <p:sp>
        <p:nvSpPr>
          <p:cNvPr id="161" name="TextBox 5"/>
          <p:cNvSpPr/>
          <p:nvPr/>
        </p:nvSpPr>
        <p:spPr>
          <a:xfrm>
            <a:off x="486271" y="1382474"/>
            <a:ext cx="8171468" cy="117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逆境能夠讓自己更了解自己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利用逆境去令到自己更加強壯，更加有智慧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雖然我們無法選擇逆境，但我們可以選擇對逆境的反應</a:t>
            </a:r>
          </a:p>
        </p:txBody>
      </p:sp>
    </p:spTree>
    <p:extLst>
      <p:ext uri="{BB962C8B-B14F-4D97-AF65-F5344CB8AC3E}">
        <p14:creationId xmlns:p14="http://schemas.microsoft.com/office/powerpoint/2010/main" val="24878980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/>
          <p:nvPr/>
        </p:nvSpPr>
        <p:spPr>
          <a:xfrm>
            <a:off x="551757" y="345158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/>
              <a:t>堅持</a:t>
            </a:r>
          </a:p>
        </p:txBody>
      </p:sp>
      <p:sp>
        <p:nvSpPr>
          <p:cNvPr id="164" name="TextBox 5"/>
          <p:cNvSpPr/>
          <p:nvPr/>
        </p:nvSpPr>
        <p:spPr>
          <a:xfrm>
            <a:off x="813213" y="1479550"/>
            <a:ext cx="7362451" cy="154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世界上最容易的事是堅持，最難的事也是堅持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堅持做對的事情，把事情做對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凡成功的人，往往都要經歷一段無助的歲月，猶如黎明前的黑暗，堅持過去，天就亮了</a:t>
            </a:r>
          </a:p>
        </p:txBody>
      </p:sp>
    </p:spTree>
    <p:extLst>
      <p:ext uri="{BB962C8B-B14F-4D97-AF65-F5344CB8AC3E}">
        <p14:creationId xmlns:p14="http://schemas.microsoft.com/office/powerpoint/2010/main" val="2275973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/>
          <p:nvPr/>
        </p:nvSpPr>
        <p:spPr>
          <a:xfrm>
            <a:off x="551757" y="248084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/>
              <a:t>成功的五個方程式</a:t>
            </a:r>
          </a:p>
        </p:txBody>
      </p:sp>
      <p:sp>
        <p:nvSpPr>
          <p:cNvPr id="167" name="TextBox 5"/>
          <p:cNvSpPr/>
          <p:nvPr/>
        </p:nvSpPr>
        <p:spPr>
          <a:xfrm>
            <a:off x="2503262" y="1290846"/>
            <a:ext cx="5286192" cy="1915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成功=(知識+態度)x謙虛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成功=(熱情+方法)x時間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成功=(意願+能力)x行動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成功=(目標+行動)x反思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成功=(自立+自強)x感恩</a:t>
            </a:r>
          </a:p>
        </p:txBody>
      </p:sp>
    </p:spTree>
    <p:extLst>
      <p:ext uri="{BB962C8B-B14F-4D97-AF65-F5344CB8AC3E}">
        <p14:creationId xmlns:p14="http://schemas.microsoft.com/office/powerpoint/2010/main" val="26986601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065" t="29475" r="7760" b="24953"/>
          <a:stretch>
            <a:fillRect/>
          </a:stretch>
        </p:blipFill>
        <p:spPr>
          <a:xfrm>
            <a:off x="218247" y="1943736"/>
            <a:ext cx="8686801" cy="2993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837" y="291518"/>
            <a:ext cx="2641601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2404" y="286387"/>
            <a:ext cx="1105052" cy="147028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 3"/>
          <p:cNvSpPr/>
          <p:nvPr/>
        </p:nvSpPr>
        <p:spPr>
          <a:xfrm>
            <a:off x="2327346" y="361367"/>
            <a:ext cx="2600447" cy="117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sz="3600" kern="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感恩</a:t>
            </a:r>
            <a:endParaRPr sz="3600" kern="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670029" hangingPunct="0"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sz="3600" kern="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所有的一切</a:t>
            </a:r>
            <a:endParaRPr sz="3600" kern="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3" name="8FD1B038-FBA9-4DFB-86D3-0AF8EAA26D23-L0-001.jpeg" descr="8FD1B038-FBA9-4DFB-86D3-0AF8EAA26D23-L0-001.jpeg"/>
          <p:cNvPicPr>
            <a:picLocks noChangeAspect="1"/>
          </p:cNvPicPr>
          <p:nvPr/>
        </p:nvPicPr>
        <p:blipFill>
          <a:blip r:embed="rId5">
            <a:extLst/>
          </a:blip>
          <a:srcRect t="37431" b="37431"/>
          <a:stretch>
            <a:fillRect/>
          </a:stretch>
        </p:blipFill>
        <p:spPr>
          <a:xfrm>
            <a:off x="192304" y="547907"/>
            <a:ext cx="2173478" cy="9717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206552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 advAuto="0"/>
      <p:bldP spid="170" grpId="0" animBg="1" advAuto="0"/>
      <p:bldP spid="171" grpId="0" animBg="1" advAuto="0"/>
      <p:bldP spid="17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感恩成功路上有你同行"/>
          <p:cNvSpPr>
            <a:spLocks noGrp="1"/>
          </p:cNvSpPr>
          <p:nvPr>
            <p:ph type="title"/>
          </p:nvPr>
        </p:nvSpPr>
        <p:spPr>
          <a:xfrm>
            <a:off x="628650" y="1751537"/>
            <a:ext cx="7886700" cy="99417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t>感恩成功路上有你同行</a:t>
            </a:r>
          </a:p>
        </p:txBody>
      </p:sp>
    </p:spTree>
    <p:extLst>
      <p:ext uri="{BB962C8B-B14F-4D97-AF65-F5344CB8AC3E}">
        <p14:creationId xmlns:p14="http://schemas.microsoft.com/office/powerpoint/2010/main" val="2757471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8"/>
          <p:cNvSpPr/>
          <p:nvPr/>
        </p:nvSpPr>
        <p:spPr>
          <a:xfrm>
            <a:off x="0" y="1160589"/>
            <a:ext cx="9144000" cy="9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spAutoFit/>
          </a:bodyPr>
          <a:lstStyle/>
          <a:p>
            <a:pPr algn="ctr" defTabSz="670029" hangingPunct="0">
              <a:defRPr sz="7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5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成功之路</a:t>
            </a:r>
            <a:endParaRPr sz="5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  <p:sp>
        <p:nvSpPr>
          <p:cNvPr id="117" name="TextBox 8"/>
          <p:cNvSpPr/>
          <p:nvPr/>
        </p:nvSpPr>
        <p:spPr>
          <a:xfrm>
            <a:off x="-76030" y="3458125"/>
            <a:ext cx="9144001" cy="76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spAutoFit/>
          </a:bodyPr>
          <a:lstStyle/>
          <a:p>
            <a:pPr algn="ctr" defTabSz="670029" hangingPunct="0">
              <a:defRPr sz="2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1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Steven Hu</a:t>
            </a:r>
          </a:p>
          <a:p>
            <a:pPr algn="ctr" defTabSz="670029" hangingPunct="0">
              <a:defRPr sz="24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高級顧問經理級</a:t>
            </a:r>
            <a:endParaRPr lang="en-US" altLang="zh-TW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5097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raight Arrow Connector 2"/>
          <p:cNvSpPr/>
          <p:nvPr/>
        </p:nvSpPr>
        <p:spPr>
          <a:xfrm>
            <a:off x="644957" y="2334337"/>
            <a:ext cx="8115301" cy="1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33620" tIns="33620" rIns="33620" bIns="33620"/>
          <a:lstStyle/>
          <a:p>
            <a:pPr defTabSz="670029" hangingPunct="0"/>
            <a:endParaRPr sz="1400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0530" t="15260" r="17488" b="31250"/>
          <a:stretch>
            <a:fillRect/>
          </a:stretch>
        </p:blipFill>
        <p:spPr>
          <a:xfrm>
            <a:off x="1602799" y="2448014"/>
            <a:ext cx="1324430" cy="85725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3"/>
          <p:cNvSpPr/>
          <p:nvPr/>
        </p:nvSpPr>
        <p:spPr>
          <a:xfrm>
            <a:off x="1554482" y="1820879"/>
            <a:ext cx="1422473" cy="50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2002</a:t>
            </a:r>
            <a:br>
              <a:rPr sz="1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</a:br>
            <a:r>
              <a:rPr sz="14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澳洲Australia</a:t>
            </a:r>
            <a:endParaRPr sz="1400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22" name="TextBox 7"/>
          <p:cNvSpPr/>
          <p:nvPr/>
        </p:nvSpPr>
        <p:spPr>
          <a:xfrm>
            <a:off x="384284" y="2333702"/>
            <a:ext cx="1223949" cy="72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2001 </a:t>
            </a:r>
            <a:b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</a:b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加拿大Canada</a:t>
            </a:r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0020" t="11596" r="7652" b="16942"/>
          <a:stretch>
            <a:fillRect/>
          </a:stretch>
        </p:blipFill>
        <p:spPr>
          <a:xfrm>
            <a:off x="531199" y="1453702"/>
            <a:ext cx="1200151" cy="79053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9"/>
          <p:cNvSpPr/>
          <p:nvPr/>
        </p:nvSpPr>
        <p:spPr>
          <a:xfrm>
            <a:off x="2965026" y="2333701"/>
            <a:ext cx="1126793" cy="50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2005</a:t>
            </a:r>
            <a:b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</a:b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台灣Taiwan</a:t>
            </a:r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t="20258"/>
          <a:stretch>
            <a:fillRect/>
          </a:stretch>
        </p:blipFill>
        <p:spPr>
          <a:xfrm>
            <a:off x="2869669" y="1453065"/>
            <a:ext cx="1316114" cy="78712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11"/>
          <p:cNvSpPr/>
          <p:nvPr/>
        </p:nvSpPr>
        <p:spPr>
          <a:xfrm>
            <a:off x="4135307" y="1839929"/>
            <a:ext cx="1402969" cy="50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2007</a:t>
            </a:r>
            <a:b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</a:b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香港Hong Kong</a:t>
            </a:r>
          </a:p>
        </p:txBody>
      </p:sp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rcRect l="7624" t="16150" r="6169" b="21178"/>
          <a:stretch>
            <a:fillRect/>
          </a:stretch>
        </p:blipFill>
        <p:spPr>
          <a:xfrm>
            <a:off x="4179741" y="2431839"/>
            <a:ext cx="1314101" cy="873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rcRect t="8175" b="12132"/>
          <a:stretch>
            <a:fillRect/>
          </a:stretch>
        </p:blipFill>
        <p:spPr>
          <a:xfrm>
            <a:off x="5617394" y="1454551"/>
            <a:ext cx="1314451" cy="78563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4"/>
          <p:cNvSpPr/>
          <p:nvPr/>
        </p:nvSpPr>
        <p:spPr>
          <a:xfrm>
            <a:off x="5535323" y="2333932"/>
            <a:ext cx="1478523" cy="49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2014</a:t>
            </a:r>
            <a:b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</a:b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新加坡Singapore</a:t>
            </a:r>
          </a:p>
        </p:txBody>
      </p:sp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7026899" y="2577831"/>
            <a:ext cx="1271549" cy="95366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16"/>
          <p:cNvSpPr/>
          <p:nvPr/>
        </p:nvSpPr>
        <p:spPr>
          <a:xfrm>
            <a:off x="6901065" y="1823526"/>
            <a:ext cx="1522331" cy="49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algn="ctr" defTabSz="670029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2017</a:t>
            </a:r>
            <a:b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</a:br>
            <a:r>
              <a:rPr sz="1400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馬來西亞Malaysia</a:t>
            </a:r>
          </a:p>
        </p:txBody>
      </p:sp>
    </p:spTree>
    <p:extLst>
      <p:ext uri="{BB962C8B-B14F-4D97-AF65-F5344CB8AC3E}">
        <p14:creationId xmlns:p14="http://schemas.microsoft.com/office/powerpoint/2010/main" val="242758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/>
          <p:nvPr/>
        </p:nvSpPr>
        <p:spPr>
          <a:xfrm>
            <a:off x="737397" y="896315"/>
            <a:ext cx="7669283" cy="2660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pPr defTabSz="670029" hangingPunct="0"/>
            <a:r>
              <a:rPr kern="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每個人根據自己的目標和熱情，不斷的去奮鬥，體現出自我的價值，無論結局如何你都是成功的人</a:t>
            </a:r>
            <a:r>
              <a:rPr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。</a:t>
            </a:r>
          </a:p>
        </p:txBody>
      </p:sp>
      <p:sp>
        <p:nvSpPr>
          <p:cNvPr id="134" name="成功"/>
          <p:cNvSpPr/>
          <p:nvPr/>
        </p:nvSpPr>
        <p:spPr>
          <a:xfrm>
            <a:off x="3979663" y="556984"/>
            <a:ext cx="1555483" cy="871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3620" tIns="33620" rIns="33620" bIns="33620">
            <a:spAutoFit/>
          </a:bodyPr>
          <a:lstStyle>
            <a:lvl1pPr>
              <a:lnSpc>
                <a:spcPct val="90000"/>
              </a:lnSpc>
              <a:defRPr sz="5800" b="1">
                <a:solidFill>
                  <a:srgbClr val="FFFFFF"/>
                </a:solidFill>
              </a:defRPr>
            </a:lvl1pPr>
          </a:lstStyle>
          <a:p>
            <a:pPr defTabSz="670029" hangingPunct="0"/>
            <a:r>
              <a:rPr kern="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成功</a:t>
            </a:r>
            <a:endParaRPr kern="0" dirty="0"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3764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/>
          <p:nvPr/>
        </p:nvSpPr>
        <p:spPr>
          <a:xfrm>
            <a:off x="551757" y="1057040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 dirty="0" err="1"/>
              <a:t>美安是壓縮成功的創業機會</a:t>
            </a:r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2902729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/>
          <p:nvPr/>
        </p:nvSpPr>
        <p:spPr>
          <a:xfrm>
            <a:off x="551757" y="615446"/>
            <a:ext cx="8041403" cy="256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 dirty="0" err="1"/>
              <a:t>永續收入對普通人來講是不合理的，所以，不要將我們應該做的事情合理化</a:t>
            </a:r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2605546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/>
          <p:nvPr/>
        </p:nvSpPr>
        <p:spPr>
          <a:xfrm>
            <a:off x="551757" y="237296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成功的路上不擁擠</a:t>
            </a:r>
          </a:p>
        </p:txBody>
      </p:sp>
      <p:sp>
        <p:nvSpPr>
          <p:cNvPr id="141" name="TextBox 5"/>
          <p:cNvSpPr/>
          <p:nvPr/>
        </p:nvSpPr>
        <p:spPr>
          <a:xfrm>
            <a:off x="2948219" y="864744"/>
            <a:ext cx="4212979" cy="302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defTabSz="260651" hangingPunct="0">
              <a:defRPr sz="3200">
                <a:solidFill>
                  <a:srgbClr val="FFFFFF"/>
                </a:solidFill>
              </a:defRPr>
            </a:pPr>
            <a:endParaRPr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Helvetica"/>
              </a:rPr>
              <a:t>1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、不去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學習</a:t>
            </a:r>
            <a:r>
              <a:rPr sz="24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淘汰一批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；</a:t>
            </a:r>
            <a:endParaRPr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ingFang TC Semibold"/>
              <a:sym typeface="Helvetica"/>
            </a:endParaRP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Helvetica"/>
              </a:rPr>
              <a:t>2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、目標不明遊盪一批；</a:t>
            </a:r>
            <a:endParaRPr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ingFang TC Semibold"/>
              <a:sym typeface="Helvetica"/>
            </a:endParaRP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Helvetica"/>
              </a:rPr>
              <a:t>3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、經不起挫折跑一批；</a:t>
            </a:r>
            <a:endParaRPr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ingFang TC Semibold"/>
              <a:sym typeface="Helvetica"/>
            </a:endParaRP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Helvetica"/>
              </a:rPr>
              <a:t>4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、無法專注忙走一批；</a:t>
            </a:r>
            <a:endParaRPr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ingFang TC Semibold"/>
              <a:sym typeface="Helvetica"/>
            </a:endParaRP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Helvetica"/>
              </a:rPr>
              <a:t>5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、自以為是打沉一批；</a:t>
            </a:r>
            <a:endParaRPr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ingFang TC Semibold"/>
              <a:sym typeface="Helvetica"/>
            </a:endParaRP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Helvetica"/>
              </a:rPr>
              <a:t>6</a:t>
            </a:r>
            <a:r>
              <a:rPr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Semibold"/>
                <a:sym typeface="PingFang TC Semibold"/>
              </a:rPr>
              <a:t>、不懂感恩消失一批；</a:t>
            </a:r>
          </a:p>
          <a:p>
            <a:pPr defTabSz="260651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endParaRPr lang="en-US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ingFang TC Semibold"/>
              <a:sym typeface="Helvetica"/>
            </a:endParaRPr>
          </a:p>
        </p:txBody>
      </p:sp>
      <p:sp>
        <p:nvSpPr>
          <p:cNvPr id="142" name="坚持别人不能坚持的，才能拥有别人不能拥有的！"/>
          <p:cNvSpPr/>
          <p:nvPr/>
        </p:nvSpPr>
        <p:spPr>
          <a:xfrm>
            <a:off x="640990" y="4141719"/>
            <a:ext cx="10788780" cy="65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3620" tIns="33620" rIns="33620" bIns="33620">
            <a:spAutoFit/>
          </a:bodyPr>
          <a:lstStyle>
            <a:lvl1pPr defTabSz="355600">
              <a:defRPr sz="38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 hangingPunct="0"/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kern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能堅持</a:t>
            </a:r>
            <a:r>
              <a:rPr kern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ern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ern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</a:t>
            </a:r>
            <a:r>
              <a:rPr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kern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人不能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</a:t>
            </a:r>
            <a:r>
              <a:rPr kern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</a:t>
            </a:r>
            <a:r>
              <a:rPr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630285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/>
          <p:nvPr/>
        </p:nvSpPr>
        <p:spPr>
          <a:xfrm>
            <a:off x="551757" y="280442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lang="zh-TW" altLang="en-US" kern="0" dirty="0" smtClean="0"/>
              <a:t>受</a:t>
            </a:r>
            <a:r>
              <a:rPr kern="0" dirty="0" smtClean="0"/>
              <a:t>教</a:t>
            </a:r>
            <a:endParaRPr kern="0" dirty="0"/>
          </a:p>
        </p:txBody>
      </p:sp>
      <p:sp>
        <p:nvSpPr>
          <p:cNvPr id="145" name="TextBox 5"/>
          <p:cNvSpPr/>
          <p:nvPr/>
        </p:nvSpPr>
        <p:spPr>
          <a:xfrm>
            <a:off x="747859" y="1367759"/>
            <a:ext cx="8171468" cy="228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10%的人失敗是因為能力不足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20%的人失敗是因為不</a:t>
            </a:r>
            <a:r>
              <a:rPr lang="zh-TW" altLang="en-US" sz="24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受</a:t>
            </a:r>
            <a:r>
              <a:rPr sz="24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教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成就代表過去，能力代表現在，學習才能決定將來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每個人都是我們學習的對象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每天都有新事物學習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學到的事情對自己有益處</a:t>
            </a:r>
            <a:endParaRPr sz="24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854674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/>
          <p:nvPr/>
        </p:nvSpPr>
        <p:spPr>
          <a:xfrm>
            <a:off x="551757" y="258869"/>
            <a:ext cx="8041403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 anchor="ctr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670029" hangingPunct="0"/>
            <a:r>
              <a:rPr kern="0"/>
              <a:t>改變</a:t>
            </a:r>
          </a:p>
        </p:txBody>
      </p:sp>
      <p:sp>
        <p:nvSpPr>
          <p:cNvPr id="148" name="TextBox 5"/>
          <p:cNvSpPr/>
          <p:nvPr/>
        </p:nvSpPr>
        <p:spPr>
          <a:xfrm>
            <a:off x="1421958" y="1404046"/>
            <a:ext cx="6300084" cy="154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620" tIns="33620" rIns="33620" bIns="33620">
            <a:spAutoFit/>
          </a:bodyPr>
          <a:lstStyle/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改變别人，不如改變自己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改變成為美安系統需要的人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改變成為團隊需要的人</a:t>
            </a:r>
          </a:p>
          <a:p>
            <a:pPr marL="334866" indent="-334866" defTabSz="670029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ker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改變了才能更好地合作</a:t>
            </a:r>
          </a:p>
        </p:txBody>
      </p:sp>
    </p:spTree>
    <p:extLst>
      <p:ext uri="{BB962C8B-B14F-4D97-AF65-F5344CB8AC3E}">
        <p14:creationId xmlns:p14="http://schemas.microsoft.com/office/powerpoint/2010/main" val="285995588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bldLvl="5" animBg="1" advAuto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434</Words>
  <Application>Microsoft Office PowerPoint</Application>
  <PresentationFormat>On-screen Show (16:9)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4_Office Theme</vt:lpstr>
      <vt:lpstr>7_Office Theme</vt:lpstr>
      <vt:lpstr>8_Office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感恩成功路上有你同行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Lucado</dc:creator>
  <cp:lastModifiedBy>Chelsie Lee</cp:lastModifiedBy>
  <cp:revision>142</cp:revision>
  <cp:lastPrinted>2017-11-01T04:46:30Z</cp:lastPrinted>
  <dcterms:created xsi:type="dcterms:W3CDTF">2017-08-07T19:41:52Z</dcterms:created>
  <dcterms:modified xsi:type="dcterms:W3CDTF">2017-11-08T07:15:51Z</dcterms:modified>
</cp:coreProperties>
</file>